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6" r:id="rId5"/>
    <p:sldId id="258" r:id="rId6"/>
    <p:sldId id="261" r:id="rId7"/>
    <p:sldId id="262" r:id="rId8"/>
    <p:sldId id="265" r:id="rId9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CA71EE-BB73-4163-82B5-61FB4C91BCDA}" v="4" dt="2025-03-07T23:32:39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益弘 瀧口" userId="7b079d37c36666ba" providerId="LiveId" clId="{8ECA71EE-BB73-4163-82B5-61FB4C91BCDA}"/>
    <pc:docChg chg="custSel addSld delSld modSld sldOrd">
      <pc:chgData name="益弘 瀧口" userId="7b079d37c36666ba" providerId="LiveId" clId="{8ECA71EE-BB73-4163-82B5-61FB4C91BCDA}" dt="2025-03-07T23:37:24.138" v="227" actId="14100"/>
      <pc:docMkLst>
        <pc:docMk/>
      </pc:docMkLst>
      <pc:sldChg chg="new del ord">
        <pc:chgData name="益弘 瀧口" userId="7b079d37c36666ba" providerId="LiveId" clId="{8ECA71EE-BB73-4163-82B5-61FB4C91BCDA}" dt="2025-03-07T23:14:44.916" v="4" actId="2696"/>
        <pc:sldMkLst>
          <pc:docMk/>
          <pc:sldMk cId="189718460" sldId="264"/>
        </pc:sldMkLst>
      </pc:sldChg>
      <pc:sldChg chg="addSp delSp modSp add mod">
        <pc:chgData name="益弘 瀧口" userId="7b079d37c36666ba" providerId="LiveId" clId="{8ECA71EE-BB73-4163-82B5-61FB4C91BCDA}" dt="2025-03-07T23:30:26.390" v="213" actId="20577"/>
        <pc:sldMkLst>
          <pc:docMk/>
          <pc:sldMk cId="385674187" sldId="265"/>
        </pc:sldMkLst>
        <pc:spChg chg="mod">
          <ac:chgData name="益弘 瀧口" userId="7b079d37c36666ba" providerId="LiveId" clId="{8ECA71EE-BB73-4163-82B5-61FB4C91BCDA}" dt="2025-03-07T23:30:26.390" v="213" actId="20577"/>
          <ac:spMkLst>
            <pc:docMk/>
            <pc:sldMk cId="385674187" sldId="265"/>
            <ac:spMk id="3" creationId="{80519478-EAB6-A09B-C129-D80D5B38F6ED}"/>
          </ac:spMkLst>
        </pc:spChg>
        <pc:spChg chg="mod">
          <ac:chgData name="益弘 瀧口" userId="7b079d37c36666ba" providerId="LiveId" clId="{8ECA71EE-BB73-4163-82B5-61FB4C91BCDA}" dt="2025-03-07T23:29:57.289" v="212" actId="6549"/>
          <ac:spMkLst>
            <pc:docMk/>
            <pc:sldMk cId="385674187" sldId="265"/>
            <ac:spMk id="11" creationId="{9B27E49E-9E43-6B4E-9DEA-8DC5272E02D8}"/>
          </ac:spMkLst>
        </pc:spChg>
        <pc:picChg chg="add mod">
          <ac:chgData name="益弘 瀧口" userId="7b079d37c36666ba" providerId="LiveId" clId="{8ECA71EE-BB73-4163-82B5-61FB4C91BCDA}" dt="2025-03-07T23:22:07.578" v="63" actId="1076"/>
          <ac:picMkLst>
            <pc:docMk/>
            <pc:sldMk cId="385674187" sldId="265"/>
            <ac:picMk id="2" creationId="{FD88A468-C4FF-FFEA-D6D1-562CBE34537C}"/>
          </ac:picMkLst>
        </pc:picChg>
        <pc:picChg chg="del">
          <ac:chgData name="益弘 瀧口" userId="7b079d37c36666ba" providerId="LiveId" clId="{8ECA71EE-BB73-4163-82B5-61FB4C91BCDA}" dt="2025-03-07T23:21:34.328" v="55" actId="478"/>
          <ac:picMkLst>
            <pc:docMk/>
            <pc:sldMk cId="385674187" sldId="265"/>
            <ac:picMk id="6" creationId="{BB449399-E0DD-5F7C-E71F-5D5585DE20BB}"/>
          </ac:picMkLst>
        </pc:picChg>
        <pc:picChg chg="del mod">
          <ac:chgData name="益弘 瀧口" userId="7b079d37c36666ba" providerId="LiveId" clId="{8ECA71EE-BB73-4163-82B5-61FB4C91BCDA}" dt="2025-03-07T23:24:13.522" v="105" actId="478"/>
          <ac:picMkLst>
            <pc:docMk/>
            <pc:sldMk cId="385674187" sldId="265"/>
            <ac:picMk id="7" creationId="{E47BC9FA-95B9-10A6-6DDA-B6D1731A1D60}"/>
          </ac:picMkLst>
        </pc:picChg>
        <pc:picChg chg="del">
          <ac:chgData name="益弘 瀧口" userId="7b079d37c36666ba" providerId="LiveId" clId="{8ECA71EE-BB73-4163-82B5-61FB4C91BCDA}" dt="2025-03-07T23:24:12.080" v="104" actId="478"/>
          <ac:picMkLst>
            <pc:docMk/>
            <pc:sldMk cId="385674187" sldId="265"/>
            <ac:picMk id="8" creationId="{ADA446F4-40EC-4E3E-3DCC-452154A9DB98}"/>
          </ac:picMkLst>
        </pc:picChg>
      </pc:sldChg>
      <pc:sldChg chg="addSp delSp modSp add mod">
        <pc:chgData name="益弘 瀧口" userId="7b079d37c36666ba" providerId="LiveId" clId="{8ECA71EE-BB73-4163-82B5-61FB4C91BCDA}" dt="2025-03-07T23:37:24.138" v="227" actId="14100"/>
        <pc:sldMkLst>
          <pc:docMk/>
          <pc:sldMk cId="276654795" sldId="266"/>
        </pc:sldMkLst>
        <pc:picChg chg="del">
          <ac:chgData name="益弘 瀧口" userId="7b079d37c36666ba" providerId="LiveId" clId="{8ECA71EE-BB73-4163-82B5-61FB4C91BCDA}" dt="2025-03-07T23:31:42.966" v="215" actId="478"/>
          <ac:picMkLst>
            <pc:docMk/>
            <pc:sldMk cId="276654795" sldId="266"/>
            <ac:picMk id="3" creationId="{3EB247AC-E50B-D624-63BA-D2FA5F659D3E}"/>
          </ac:picMkLst>
        </pc:picChg>
        <pc:picChg chg="add mod ord">
          <ac:chgData name="益弘 瀧口" userId="7b079d37c36666ba" providerId="LiveId" clId="{8ECA71EE-BB73-4163-82B5-61FB4C91BCDA}" dt="2025-03-07T23:37:24.138" v="227" actId="14100"/>
          <ac:picMkLst>
            <pc:docMk/>
            <pc:sldMk cId="276654795" sldId="266"/>
            <ac:picMk id="4" creationId="{A490AE88-2C4B-D3BC-6D17-1D5F1ED2A567}"/>
          </ac:picMkLst>
        </pc:picChg>
      </pc:sldChg>
    </pc:docChg>
  </pc:docChgLst>
  <pc:docChgLst>
    <pc:chgData name="益弘 瀧口" userId="7b079d37c36666ba" providerId="LiveId" clId="{7C9F5951-349B-48B1-9C0D-DECF36983CCA}"/>
    <pc:docChg chg="custSel addSld modSld">
      <pc:chgData name="益弘 瀧口" userId="7b079d37c36666ba" providerId="LiveId" clId="{7C9F5951-349B-48B1-9C0D-DECF36983CCA}" dt="2025-02-11T02:09:42.864" v="400" actId="1440"/>
      <pc:docMkLst>
        <pc:docMk/>
      </pc:docMkLst>
      <pc:sldChg chg="addSp delSp modSp mod">
        <pc:chgData name="益弘 瀧口" userId="7b079d37c36666ba" providerId="LiveId" clId="{7C9F5951-349B-48B1-9C0D-DECF36983CCA}" dt="2025-02-11T02:07:34.596" v="393" actId="14100"/>
        <pc:sldMkLst>
          <pc:docMk/>
          <pc:sldMk cId="465057125" sldId="260"/>
        </pc:sldMkLst>
        <pc:picChg chg="add mod">
          <ac:chgData name="益弘 瀧口" userId="7b079d37c36666ba" providerId="LiveId" clId="{7C9F5951-349B-48B1-9C0D-DECF36983CCA}" dt="2025-02-11T02:07:34.596" v="393" actId="14100"/>
          <ac:picMkLst>
            <pc:docMk/>
            <pc:sldMk cId="465057125" sldId="260"/>
            <ac:picMk id="7" creationId="{D4AA029C-B9C8-1064-FF35-E66F445E9BC4}"/>
          </ac:picMkLst>
        </pc:picChg>
      </pc:sldChg>
      <pc:sldChg chg="modSp mod">
        <pc:chgData name="益弘 瀧口" userId="7b079d37c36666ba" providerId="LiveId" clId="{7C9F5951-349B-48B1-9C0D-DECF36983CCA}" dt="2025-02-11T02:02:27.340" v="322" actId="255"/>
        <pc:sldMkLst>
          <pc:docMk/>
          <pc:sldMk cId="4175475608" sldId="261"/>
        </pc:sldMkLst>
        <pc:spChg chg="mod">
          <ac:chgData name="益弘 瀧口" userId="7b079d37c36666ba" providerId="LiveId" clId="{7C9F5951-349B-48B1-9C0D-DECF36983CCA}" dt="2025-02-11T02:02:27.340" v="322" actId="255"/>
          <ac:spMkLst>
            <pc:docMk/>
            <pc:sldMk cId="4175475608" sldId="261"/>
            <ac:spMk id="3" creationId="{7D465D3F-9361-20C8-5307-6C6636FE7AF8}"/>
          </ac:spMkLst>
        </pc:spChg>
      </pc:sldChg>
      <pc:sldChg chg="addSp delSp modSp mod">
        <pc:chgData name="益弘 瀧口" userId="7b079d37c36666ba" providerId="LiveId" clId="{7C9F5951-349B-48B1-9C0D-DECF36983CCA}" dt="2025-02-11T02:04:13.535" v="373" actId="1037"/>
        <pc:sldMkLst>
          <pc:docMk/>
          <pc:sldMk cId="626438149" sldId="262"/>
        </pc:sldMkLst>
        <pc:spChg chg="mod">
          <ac:chgData name="益弘 瀧口" userId="7b079d37c36666ba" providerId="LiveId" clId="{7C9F5951-349B-48B1-9C0D-DECF36983CCA}" dt="2025-02-11T02:03:26.969" v="332" actId="6549"/>
          <ac:spMkLst>
            <pc:docMk/>
            <pc:sldMk cId="626438149" sldId="262"/>
            <ac:spMk id="3" creationId="{12075419-D280-D4F4-4AF6-ED83D71AF4F0}"/>
          </ac:spMkLst>
        </pc:spChg>
        <pc:spChg chg="mod">
          <ac:chgData name="益弘 瀧口" userId="7b079d37c36666ba" providerId="LiveId" clId="{7C9F5951-349B-48B1-9C0D-DECF36983CCA}" dt="2025-02-11T02:04:08.032" v="368" actId="1038"/>
          <ac:spMkLst>
            <pc:docMk/>
            <pc:sldMk cId="626438149" sldId="262"/>
            <ac:spMk id="11" creationId="{16DFFFF4-F1ED-945E-646E-2CA61F8E8B01}"/>
          </ac:spMkLst>
        </pc:spChg>
        <pc:picChg chg="add mod">
          <ac:chgData name="益弘 瀧口" userId="7b079d37c36666ba" providerId="LiveId" clId="{7C9F5951-349B-48B1-9C0D-DECF36983CCA}" dt="2025-02-11T02:03:45.035" v="346" actId="14100"/>
          <ac:picMkLst>
            <pc:docMk/>
            <pc:sldMk cId="626438149" sldId="262"/>
            <ac:picMk id="6" creationId="{39F14CB2-3BAE-76B4-E449-A0D6865AF773}"/>
          </ac:picMkLst>
        </pc:picChg>
        <pc:picChg chg="add mod">
          <ac:chgData name="益弘 瀧口" userId="7b079d37c36666ba" providerId="LiveId" clId="{7C9F5951-349B-48B1-9C0D-DECF36983CCA}" dt="2025-02-11T01:58:24.687" v="141" actId="14100"/>
          <ac:picMkLst>
            <pc:docMk/>
            <pc:sldMk cId="626438149" sldId="262"/>
            <ac:picMk id="7" creationId="{42520A41-BEF5-1073-E4F2-54277FC90482}"/>
          </ac:picMkLst>
        </pc:picChg>
        <pc:picChg chg="add mod">
          <ac:chgData name="益弘 瀧口" userId="7b079d37c36666ba" providerId="LiveId" clId="{7C9F5951-349B-48B1-9C0D-DECF36983CCA}" dt="2025-02-11T02:04:13.535" v="373" actId="1037"/>
          <ac:picMkLst>
            <pc:docMk/>
            <pc:sldMk cId="626438149" sldId="262"/>
            <ac:picMk id="8" creationId="{1B7376CB-1CAA-53FE-F3A9-368854C4944F}"/>
          </ac:picMkLst>
        </pc:picChg>
      </pc:sldChg>
      <pc:sldChg chg="addSp delSp modSp add mod">
        <pc:chgData name="益弘 瀧口" userId="7b079d37c36666ba" providerId="LiveId" clId="{7C9F5951-349B-48B1-9C0D-DECF36983CCA}" dt="2025-02-11T02:09:42.864" v="400" actId="1440"/>
        <pc:sldMkLst>
          <pc:docMk/>
          <pc:sldMk cId="3926056165" sldId="263"/>
        </pc:sldMkLst>
        <pc:picChg chg="add mod">
          <ac:chgData name="益弘 瀧口" userId="7b079d37c36666ba" providerId="LiveId" clId="{7C9F5951-349B-48B1-9C0D-DECF36983CCA}" dt="2025-02-11T02:09:42.864" v="400" actId="1440"/>
          <ac:picMkLst>
            <pc:docMk/>
            <pc:sldMk cId="3926056165" sldId="263"/>
            <ac:picMk id="3" creationId="{60AD6FDD-FA64-1A37-1E4A-FBE007B30F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18783F-22C6-1B80-133D-7639F6F73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BCE1AC-BC21-E65A-B4D8-C0794D2F1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1F5CA4-12A0-F3D0-BADC-E2AF6382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9BD362-D84A-BB6B-055B-218D3CD7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55F652-3317-B1D9-D5B8-3B2DF4EB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88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4B564D-EA40-D25B-2659-E38319097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D8A2AF-B8B9-A2A8-111E-F3F2D844E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3AFC37-77B0-5E03-C2D7-5B25E4FA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853BEB-5A8C-29DA-826E-6D9B0B85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FB1255-C0E1-57C6-818B-2E8FB5AA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63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4DCD160-AC68-7E1D-25D6-565FDF257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077E4F2-A834-9C34-5DD5-C19362BA5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50EFC2-A73E-F3CE-6B29-36D15FA9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833818-E631-9330-B26F-8EF7F555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186F8B-1B7A-A420-75E9-261781D4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47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A5D7D-2DD7-3496-1E0A-291C7F11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C4B915-AE80-A78D-442F-8AF727810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A4BED7-857E-658A-A592-2A3B423A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0251BF-846D-05BE-9683-653DB98C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69F69E-680F-4EA3-5C6E-E43DBD90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78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B048C-4168-0A36-B621-17171477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B64D46-2D1A-4500-B795-155AE257B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9DB777-49D2-135A-AEA0-2EA57725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D391D-49C6-4814-1ECE-C7845AC0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62DF36-6A0D-EA9E-B62E-940E5D57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35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38BEE-0063-ECF5-C78C-81CE2B93B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7249E0-65A8-E039-D1A0-7A61675D3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3D789B-3875-0D85-BE33-567727017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B78E40A-70E4-EA63-1E5D-FB823AD4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CB8E7B-B0D2-D992-D98F-C1D24073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43BA26-5BC5-A715-741D-D0438F99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42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F858E9-759B-D065-D7D6-4A04783B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0538A5-6498-3CCC-8E3A-C58442966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DFEDC5-B36F-1AF6-45EA-14356762B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44D5D7-2905-19D6-E3F7-7912899C3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3D45841-E8C4-85A6-8912-8B0BACF6A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43B5719-B2AB-BA36-26C4-AA15DB8E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B4AE48D-420F-DBFB-81F0-885D4570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1E327A-C9A1-64CC-FBB0-E7EF7B46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88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265594-864A-8563-A434-8F2BB270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8DD50F-7D91-7564-730C-D5BE21611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95D5C4F-07EF-4A28-966A-7BB86EAF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1EDE88-A68B-20C7-9683-EA1DEBB6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67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31332FD-BF4D-5B48-6C62-EE4610D9E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357F08-3491-8A84-AB7D-4289789E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303B6D-0433-43F2-2A70-B0E240CE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4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B495F9-6349-94FB-66FB-C49719AD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DD48A4-6588-6A79-911D-20C745F2A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EE9B8A-9960-B0CD-C03D-4C7F78762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C9DE67-DFB3-A1A6-CE8F-FF709C048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168410-B164-C540-E2C7-5CF4B283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32ECAE-2EF8-D3EA-318C-6E048855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4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546C06-26F3-17B1-C47D-D0A9625A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AACD54-4F3F-07A5-8865-96B197BE7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E9381E8-4D30-A3E4-C432-376E4550B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80175F-6AB4-A540-118F-BD9DC938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AEF774-BC39-EE61-F46D-E8C53620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7F61DF-AA87-4822-F4F5-8DDE1EF3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33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2E95A90-8883-74F0-8B58-EC245EE3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433144-7DD5-A0D0-D2FE-A1F9ACC35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F74D9A-788C-87EE-2D1F-D7C189070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D18CD-71CD-4DBF-916C-1C7106C75B6D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98D62D-0BC7-0776-E3CC-2ABDF1FA0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1DBA2E-B5B1-7778-EB4B-6D8742C59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A52A-6741-4BF3-8D55-005D743B8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71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F2D20F7-6143-8469-5074-7E93E479D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960" y="-1311564"/>
            <a:ext cx="14438908" cy="84283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EB10888-C3C4-82E7-0C7E-933C35A20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90" y="618835"/>
            <a:ext cx="9847778" cy="512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042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7A68E-59C9-D5E1-9996-C3ACFDB0A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3C20B71-3EEC-120F-3673-C5871BCEA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960" y="-1311564"/>
            <a:ext cx="14438908" cy="84283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4AA029C-B9C8-1064-FF35-E66F445E9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367" y="634626"/>
            <a:ext cx="9961506" cy="492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05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B8DD7-1F7D-BEAE-A0BB-17482F697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F6E87BA-AE79-2A35-BDF4-D3A842BED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960" y="-1311564"/>
            <a:ext cx="14438908" cy="84283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0AD6FDD-FA64-1A37-1E4A-FBE007B30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275" y="674254"/>
            <a:ext cx="9621450" cy="495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605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B9DCA-699C-57F2-AB85-1359120B7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59DB6DA-2C02-7741-9EA6-A025C3E7F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960" y="-1311564"/>
            <a:ext cx="14438908" cy="84283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490AE88-2C4B-D3BC-6D17-1D5F1ED2A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18" y="437022"/>
            <a:ext cx="9442657" cy="507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65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8F7BFD-5A18-3965-F678-A90FE1757D2A}"/>
              </a:ext>
            </a:extLst>
          </p:cNvPr>
          <p:cNvSpPr txBox="1"/>
          <p:nvPr/>
        </p:nvSpPr>
        <p:spPr>
          <a:xfrm>
            <a:off x="4749206" y="729675"/>
            <a:ext cx="5170646" cy="597592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すべての人がいっせいに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新たなスタートをきる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日本の正月は、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いわば一年の「始発駅」です。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1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 </a:t>
            </a:r>
            <a:r>
              <a:rPr lang="zh-TW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佼成一月号開祖法語録抜粋</a:t>
            </a:r>
            <a:endParaRPr lang="en-US" altLang="zh-TW" sz="2400" u="none" strike="noStrike" dirty="0">
              <a:effectLst/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2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本年も宜しくお願い致します。</a:t>
            </a:r>
            <a:endParaRPr lang="en-US" altLang="ja-JP" sz="3200" u="none" strike="noStrike" dirty="0">
              <a:effectLst/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1600" u="none" strike="noStrike" dirty="0">
              <a:effectLst/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2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　　きのとみ</a:t>
            </a:r>
            <a:endParaRPr lang="en-US" altLang="ja-JP" sz="1200" u="none" strike="noStrike" dirty="0">
              <a:effectLst/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令和七年乙巳</a:t>
            </a:r>
            <a:endParaRPr lang="en-US" altLang="ja-JP" sz="24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　　　　　　　　　 </a:t>
            </a:r>
            <a:r>
              <a:rPr lang="ja-JP" altLang="en-US" sz="32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合掌</a:t>
            </a:r>
            <a:endParaRPr lang="ja-JP" altLang="en-US" sz="3200" b="1" i="0" u="none" strike="noStrike" dirty="0">
              <a:solidFill>
                <a:srgbClr val="000000"/>
              </a:solidFill>
              <a:effectLst/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ja-JP" altLang="en-US" sz="24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E2D0F7-DC15-77B0-B7C1-84AC0B3916DE}"/>
              </a:ext>
            </a:extLst>
          </p:cNvPr>
          <p:cNvSpPr txBox="1"/>
          <p:nvPr/>
        </p:nvSpPr>
        <p:spPr>
          <a:xfrm>
            <a:off x="9812113" y="434109"/>
            <a:ext cx="1354217" cy="402705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 fontAlgn="t"/>
            <a:r>
              <a:rPr lang="ja-JP" altLang="en-US" sz="7600" u="none" strike="noStrike" dirty="0">
                <a:effectLst/>
                <a:latin typeface="AR行楷書体H04" panose="03000909000000000000" pitchFamily="65" charset="-128"/>
                <a:ea typeface="AR行楷書体H04" panose="03000909000000000000" pitchFamily="65" charset="-128"/>
              </a:rPr>
              <a:t>謹賀新年</a:t>
            </a:r>
            <a:endParaRPr lang="ja-JP" altLang="en-US" sz="7600" b="1" i="0" u="none" strike="noStrike" dirty="0">
              <a:solidFill>
                <a:srgbClr val="000000"/>
              </a:solidFill>
              <a:effectLst/>
              <a:latin typeface="AR行楷書体H04" panose="03000909000000000000" pitchFamily="65" charset="-128"/>
              <a:ea typeface="AR行楷書体H04" panose="03000909000000000000" pitchFamily="65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6D27F66-B128-BB9A-10D8-A61AD4C0B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13" y="4230832"/>
            <a:ext cx="2559050" cy="2349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E9C8C84-5741-466E-B2D2-0212613C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1" y="1717964"/>
            <a:ext cx="4806412" cy="321369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613121-89AB-FDB0-4C4D-283623103C84}"/>
              </a:ext>
            </a:extLst>
          </p:cNvPr>
          <p:cNvSpPr txBox="1"/>
          <p:nvPr/>
        </p:nvSpPr>
        <p:spPr>
          <a:xfrm>
            <a:off x="838942" y="5082416"/>
            <a:ext cx="41009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   </a:t>
            </a:r>
            <a:r>
              <a:rPr kumimoji="1" lang="ja-JP" altLang="en-US" sz="2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＊＊今　月　の　表　紙＊＊</a:t>
            </a:r>
            <a:endParaRPr lang="en-US" altLang="ja-JP" sz="2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</a:t>
            </a:r>
            <a:r>
              <a:rPr kumimoji="1" lang="ja-JP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題名：「美しい富士」</a:t>
            </a:r>
            <a:endParaRPr kumimoji="1" lang="en-US" altLang="ja-JP" sz="2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  </a:t>
            </a:r>
            <a:r>
              <a:rPr kumimoji="1" lang="zh-CN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画家：  平松　礼二</a:t>
            </a:r>
            <a:endParaRPr kumimoji="1" lang="ja-JP" altLang="en-US" sz="2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01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5D64D-8028-C634-BCFC-1E5545DC0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2A70BD5-6E7D-FD62-713C-2D29BC1AD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97" y="333412"/>
            <a:ext cx="1838830" cy="120063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7BD6475-E9A8-2824-BA9F-C397A7F6B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54" y="4756727"/>
            <a:ext cx="1395352" cy="119579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525B6ADE-8898-C48D-8F05-4656CB989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06" y="2815329"/>
            <a:ext cx="1873758" cy="221272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465D3F-9361-20C8-5307-6C6636FE7AF8}"/>
              </a:ext>
            </a:extLst>
          </p:cNvPr>
          <p:cNvSpPr txBox="1"/>
          <p:nvPr/>
        </p:nvSpPr>
        <p:spPr>
          <a:xfrm>
            <a:off x="4406404" y="357357"/>
            <a:ext cx="7171194" cy="597592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4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一人ひとりが</a:t>
            </a:r>
            <a:endParaRPr lang="en-US" altLang="ja-JP" sz="4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「オアシス」に</a:t>
            </a:r>
            <a:endParaRPr lang="en-US" altLang="ja-JP" sz="4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24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まず自身が、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1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家族のなかの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一樹</a:t>
            </a:r>
            <a:endParaRPr lang="en-US" altLang="ja-JP" sz="1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一樹のオアシスとなり、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1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自分の家庭が隣近所の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1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オアシスとなることから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1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はじまります。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8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 </a:t>
            </a:r>
            <a:r>
              <a:rPr lang="zh-TW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佼成</a:t>
            </a:r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一</a:t>
            </a:r>
            <a:r>
              <a:rPr lang="zh-TW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月号開祖法語録抜粋</a:t>
            </a:r>
            <a:endParaRPr lang="en-US" altLang="zh-TW" sz="2400" u="none" strike="noStrike" dirty="0">
              <a:effectLst/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14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　　　　　　　　　　</a:t>
            </a:r>
            <a:r>
              <a:rPr lang="ja-JP" altLang="en-US" sz="32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合掌</a:t>
            </a:r>
            <a:endParaRPr lang="ja-JP" altLang="en-US" sz="3200" b="1" i="0" u="none" strike="noStrike" dirty="0">
              <a:solidFill>
                <a:srgbClr val="000000"/>
              </a:solidFill>
              <a:effectLst/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ja-JP" altLang="en-US" sz="24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8665B44-B3FF-6806-D015-8C093EB00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1" y="1717964"/>
            <a:ext cx="4806412" cy="321369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9FBDF0-35D8-9859-06DA-8B9099E99198}"/>
              </a:ext>
            </a:extLst>
          </p:cNvPr>
          <p:cNvSpPr txBox="1"/>
          <p:nvPr/>
        </p:nvSpPr>
        <p:spPr>
          <a:xfrm>
            <a:off x="838942" y="5082416"/>
            <a:ext cx="41009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   </a:t>
            </a:r>
            <a:r>
              <a:rPr kumimoji="1" lang="ja-JP" altLang="en-US" sz="2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＊＊今　月　の　表　紙＊＊</a:t>
            </a:r>
            <a:endParaRPr lang="en-US" altLang="ja-JP" sz="2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</a:t>
            </a:r>
            <a:r>
              <a:rPr kumimoji="1" lang="ja-JP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題名：「美しい富士」</a:t>
            </a:r>
            <a:endParaRPr kumimoji="1" lang="en-US" altLang="ja-JP" sz="2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  </a:t>
            </a:r>
            <a:r>
              <a:rPr kumimoji="1" lang="zh-CN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画家：  平松　礼二</a:t>
            </a:r>
            <a:endParaRPr kumimoji="1" lang="ja-JP" altLang="en-US" sz="2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47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88B3C-7E4B-3DCE-AD21-161B86AF9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075419-D280-D4F4-4AF6-ED83D71AF4F0}"/>
              </a:ext>
            </a:extLst>
          </p:cNvPr>
          <p:cNvSpPr txBox="1"/>
          <p:nvPr/>
        </p:nvSpPr>
        <p:spPr>
          <a:xfrm>
            <a:off x="4481413" y="548661"/>
            <a:ext cx="7355860" cy="597592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4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未来を育てる</a:t>
            </a:r>
            <a:endParaRPr lang="en-US" altLang="ja-JP" sz="4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24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「有り難う」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「いただきます」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「ごちそうさま」の、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1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言葉の意味をかみしめ、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心をこめて日々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口にする習慣を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そうした親や大人の後ろ姿が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1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　　　　　　　　　　　　　　　　　　　　　　　　　　うるお</a:t>
            </a:r>
            <a:endParaRPr lang="en-US" altLang="ja-JP" sz="1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未来を生きる人の心を涵し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育てるのですから</a:t>
            </a:r>
            <a:endParaRPr lang="en-US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 </a:t>
            </a:r>
            <a:r>
              <a:rPr lang="zh-TW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佼成</a:t>
            </a:r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二</a:t>
            </a:r>
            <a:r>
              <a:rPr lang="zh-TW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月号開祖法語録抜粋</a:t>
            </a:r>
            <a:endParaRPr lang="en-US" altLang="zh-TW" sz="2400" u="none" strike="noStrike" dirty="0">
              <a:effectLst/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1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　　　　　　　　　　</a:t>
            </a:r>
            <a:r>
              <a:rPr lang="ja-JP" altLang="en-US" sz="32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合掌</a:t>
            </a:r>
            <a:endParaRPr lang="ja-JP" altLang="en-US" sz="3200" b="1" i="0" u="none" strike="noStrike" dirty="0">
              <a:solidFill>
                <a:srgbClr val="000000"/>
              </a:solidFill>
              <a:effectLst/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ja-JP" altLang="en-US" sz="24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DFFFF4-F1ED-945E-646E-2CA61F8E8B01}"/>
              </a:ext>
            </a:extLst>
          </p:cNvPr>
          <p:cNvSpPr txBox="1"/>
          <p:nvPr/>
        </p:nvSpPr>
        <p:spPr>
          <a:xfrm>
            <a:off x="452609" y="5246776"/>
            <a:ext cx="41009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   </a:t>
            </a:r>
            <a:r>
              <a:rPr kumimoji="1" lang="ja-JP" altLang="en-US" sz="2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＊＊今　月　の　表　紙＊＊</a:t>
            </a:r>
            <a:endParaRPr lang="en-US" altLang="ja-JP" sz="2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</a:t>
            </a:r>
            <a:r>
              <a:rPr kumimoji="1" lang="ja-JP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題名：「雪姫花」</a:t>
            </a:r>
            <a:endParaRPr kumimoji="1" lang="en-US" altLang="ja-JP" sz="2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  　</a:t>
            </a:r>
            <a:r>
              <a:rPr kumimoji="1" lang="zh-CN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画家：  </a:t>
            </a:r>
            <a:r>
              <a:rPr kumimoji="1" lang="ja-JP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清水　航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9F14CB2-3BAE-76B4-E449-A0D6865AF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1" y="929436"/>
            <a:ext cx="4398006" cy="42695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2520A41-BEF5-1073-E4F2-54277FC90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789" y="4982788"/>
            <a:ext cx="2106084" cy="14266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7376CB-1CAA-53FE-F3A9-368854C49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32" y="1669731"/>
            <a:ext cx="1182888" cy="7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3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A5C44-7BD0-B997-2ED1-E45086FF9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519478-EAB6-A09B-C129-D80D5B38F6ED}"/>
              </a:ext>
            </a:extLst>
          </p:cNvPr>
          <p:cNvSpPr txBox="1"/>
          <p:nvPr/>
        </p:nvSpPr>
        <p:spPr>
          <a:xfrm>
            <a:off x="3527306" y="548661"/>
            <a:ext cx="8309967" cy="5975927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ja-JP" altLang="en-US" sz="4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天地自然の</a:t>
            </a:r>
            <a:endParaRPr lang="en-US" altLang="ja-JP" sz="4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4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おかげさま</a:t>
            </a:r>
            <a:endParaRPr lang="en-US" altLang="ja-JP" sz="4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心に不平不満や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怒りがあると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とても「おかげさま」とは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思えませんが、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天地自然の摂理（真理）を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かみしめ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感謝がわきあがると　　　　　　　　　　　　　　　　　　　　　　　　　　　　　　　　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仮に困難のなかでさえ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おかげさま」に気づいて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幸せが得られる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心が救われるのです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3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　　　　　 合掌</a:t>
            </a:r>
            <a:endParaRPr lang="en-US" altLang="ja-JP" sz="30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 </a:t>
            </a:r>
            <a:r>
              <a:rPr lang="zh-TW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佼成</a:t>
            </a:r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三</a:t>
            </a:r>
            <a:r>
              <a:rPr lang="zh-TW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月号開祖法語録抜粋</a:t>
            </a:r>
            <a:endParaRPr lang="en-US" altLang="zh-TW" sz="2400" u="none" strike="noStrike" dirty="0">
              <a:effectLst/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en-US" altLang="ja-JP" sz="1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lang="ja-JP" altLang="en-US" sz="2400" u="none" strike="noStrike" dirty="0">
                <a:effectLst/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　　　　　　　　　　</a:t>
            </a:r>
            <a:endParaRPr lang="ja-JP" altLang="en-US" sz="3200" b="1" i="0" u="none" strike="noStrike" dirty="0">
              <a:solidFill>
                <a:srgbClr val="000000"/>
              </a:solidFill>
              <a:effectLst/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endParaRPr lang="ja-JP" altLang="en-US" sz="24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27E49E-9E43-6B4E-9DEA-8DC5272E02D8}"/>
              </a:ext>
            </a:extLst>
          </p:cNvPr>
          <p:cNvSpPr txBox="1"/>
          <p:nvPr/>
        </p:nvSpPr>
        <p:spPr>
          <a:xfrm>
            <a:off x="452609" y="5246776"/>
            <a:ext cx="41009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 </a:t>
            </a:r>
            <a:r>
              <a:rPr kumimoji="1" lang="ja-JP" altLang="en-US" sz="2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＊＊今　月　の　表　紙＊＊</a:t>
            </a:r>
            <a:endParaRPr lang="en-US" altLang="ja-JP" sz="2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r>
              <a:rPr kumimoji="1" lang="ja-JP" altLang="en-US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</a:t>
            </a:r>
            <a:r>
              <a:rPr kumimoji="1" lang="ja-JP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題名：「麗　鳥」</a:t>
            </a:r>
            <a:r>
              <a:rPr kumimoji="1" lang="en-US" altLang="ja-JP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(</a:t>
            </a:r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れいちょう</a:t>
            </a:r>
            <a:r>
              <a:rPr kumimoji="1" lang="en-US" altLang="ja-JP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)</a:t>
            </a:r>
          </a:p>
          <a:p>
            <a:r>
              <a:rPr kumimoji="1" lang="ja-JP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  　</a:t>
            </a:r>
            <a:r>
              <a:rPr kumimoji="1" lang="zh-CN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画家：  </a:t>
            </a:r>
            <a:r>
              <a:rPr kumimoji="1" lang="ja-JP" altLang="en-US" sz="20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内海 泰</a:t>
            </a:r>
            <a:r>
              <a:rPr kumimoji="1" lang="en-US" altLang="ja-JP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(</a:t>
            </a:r>
            <a:r>
              <a:rPr kumimoji="1" lang="ja-JP" altLang="en-US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うつみ　とおる</a:t>
            </a:r>
            <a:r>
              <a:rPr kumimoji="1" lang="en-US" altLang="ja-JP" sz="1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)</a:t>
            </a:r>
            <a:endParaRPr kumimoji="1" lang="ja-JP" altLang="en-US" sz="1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D88A468-C4FF-FFEA-D6D1-562CBE345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9" y="564784"/>
            <a:ext cx="3934719" cy="47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4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332</Words>
  <Application>Microsoft Office PowerPoint</Application>
  <PresentationFormat>ワイド画面</PresentationFormat>
  <Paragraphs>76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AR行楷書体H04</vt:lpstr>
      <vt:lpstr>HG正楷書体-PRO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益弘 瀧口</dc:creator>
  <cp:lastModifiedBy>益弘 瀧口</cp:lastModifiedBy>
  <cp:revision>1</cp:revision>
  <cp:lastPrinted>2025-03-07T23:33:18Z</cp:lastPrinted>
  <dcterms:created xsi:type="dcterms:W3CDTF">2025-02-10T10:56:34Z</dcterms:created>
  <dcterms:modified xsi:type="dcterms:W3CDTF">2025-03-07T23:37:31Z</dcterms:modified>
</cp:coreProperties>
</file>